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4703" autoAdjust="0"/>
  </p:normalViewPr>
  <p:slideViewPr>
    <p:cSldViewPr snapToGrid="0" snapToObjects="1">
      <p:cViewPr varScale="1">
        <p:scale>
          <a:sx n="72" d="100"/>
          <a:sy n="72" d="100"/>
        </p:scale>
        <p:origin x="202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E57B5-CEDE-4B2F-BC7D-12CC3F86B516}" type="datetimeFigureOut">
              <a:rPr lang="en-IN" smtClean="0"/>
              <a:t>03-11-2025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0A379-575D-413C-8629-B2AABCC3EA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5390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barChart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treemap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multiRowCard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clusteredBarChart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funnel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lineChart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image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slicer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pieChart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columnChart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pivotTable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gauge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donutChart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hundredPercentStackedAreaChart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306d10b9-6f44-41d2-a332-2c93fa81c041?pbi_source=PowerPoin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306d10b9-6f44-41d2-a332-2c93fa81c041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306d10b9-6f44-41d2-a332-2c93fa81c041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306d10b9-6f44-41d2-a332-2c93fa81c041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Project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3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03/11/2025 09:30:08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03/11/2025 09:20:57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ard ,card ,card ,donutChart ,barChart ,treemap ,textbox ,slicer ,slicer ,multiRowCard ,actionButton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Customer_overview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lusteredBarChart ,columnChart ,funnel ,card ,card ,card ,card ,lineChart ,actionButton ,actionButton ,textbox ,image ,slicer ,slicer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Churn_Analysis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pieChart ,columnChart ,pivotTable ,gauge ,donutChart ,hundredPercentStackedAreaChart ,card ,card ,textbox ,card ,actionButton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Product&amp;credit analysis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Words>208</Words>
  <Application>Microsoft Office PowerPoint</Application>
  <PresentationFormat>Widescreen</PresentationFormat>
  <Paragraphs>114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Project</vt:lpstr>
      <vt:lpstr>Customer_overview</vt:lpstr>
      <vt:lpstr>Churn_Analysis</vt:lpstr>
      <vt:lpstr>Product&amp;credit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sai raj</cp:lastModifiedBy>
  <cp:revision>4</cp:revision>
  <dcterms:created xsi:type="dcterms:W3CDTF">2016-09-04T11:54:55Z</dcterms:created>
  <dcterms:modified xsi:type="dcterms:W3CDTF">2025-11-03T09:33:40Z</dcterms:modified>
</cp:coreProperties>
</file>

<file path=docProps/thumbnail.jpeg>
</file>